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1"/>
  </p:notesMasterIdLst>
  <p:handoutMasterIdLst>
    <p:handoutMasterId r:id="rId12"/>
  </p:handoutMasterIdLst>
  <p:sldIdLst>
    <p:sldId id="1595" r:id="rId6"/>
    <p:sldId id="1570" r:id="rId7"/>
    <p:sldId id="1596" r:id="rId8"/>
    <p:sldId id="1592" r:id="rId9"/>
    <p:sldId id="1591"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78" d="100"/>
          <a:sy n="78" d="100"/>
        </p:scale>
        <p:origin x="792" y="5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11/4/2018 12:32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11/4/2018 12:32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11/4/2018 12:32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11/4/2018 5:49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11/4/2018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11/4/2018 12:32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05"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twitter.com/annalmunim" TargetMode="External"/><Relationship Id="rId7"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mailto:adiaz@encamina.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sz="3200" dirty="0"/>
              <a:t>Global Office 365 Bootcamp – </a:t>
            </a:r>
            <a:br>
              <a:rPr lang="en-US" sz="3200" dirty="0"/>
            </a:br>
            <a:r>
              <a:rPr lang="en-US" sz="3200" dirty="0"/>
              <a:t>Barcelona, Spain</a:t>
            </a:r>
            <a:br>
              <a:rPr lang="en-US" sz="3200" dirty="0"/>
            </a:br>
            <a:br>
              <a:rPr lang="en-US" dirty="0"/>
            </a:br>
            <a:r>
              <a:rPr lang="en-US" dirty="0"/>
              <a:t>AZURE y OFFICE 365 MEJORES JUNTOS</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8527440" cy="730183"/>
          </a:xfrm>
        </p:spPr>
        <p:txBody>
          <a:bodyPr/>
          <a:lstStyle/>
          <a:p>
            <a:endParaRPr lang="en-US" dirty="0"/>
          </a:p>
          <a:p>
            <a:r>
              <a:rPr lang="en-US" dirty="0"/>
              <a:t>Robert Bermejo</a:t>
            </a:r>
          </a:p>
          <a:p>
            <a:r>
              <a:rPr lang="es-ES" dirty="0"/>
              <a:t>L</a:t>
            </a:r>
            <a:r>
              <a:rPr lang="en-US" dirty="0" err="1"/>
              <a:t>ars</a:t>
            </a:r>
            <a:r>
              <a:rPr lang="en-US" dirty="0"/>
              <a:t> Lynch</a:t>
            </a:r>
          </a:p>
          <a:p>
            <a:endParaRPr lang="en-US" dirty="0"/>
          </a:p>
        </p:txBody>
      </p:sp>
      <p:pic>
        <p:nvPicPr>
          <p:cNvPr id="2050" name="Picture 2" descr="Resultado de imagen de tokiota">
            <a:extLst>
              <a:ext uri="{FF2B5EF4-FFF2-40B4-BE49-F238E27FC236}">
                <a16:creationId xmlns:a16="http://schemas.microsoft.com/office/drawing/2014/main" id="{827900BF-8DAF-4476-BF91-4DF0AEF89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32" y="5560945"/>
            <a:ext cx="23812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
            <a:extLst>
              <a:ext uri="{FF2B5EF4-FFF2-40B4-BE49-F238E27FC236}">
                <a16:creationId xmlns:a16="http://schemas.microsoft.com/office/drawing/2014/main" id="{4F3B8A01-A715-4AF4-91E7-E590D163390B}"/>
              </a:ext>
            </a:extLst>
          </p:cNvPr>
          <p:cNvSpPr txBox="1">
            <a:spLocks/>
          </p:cNvSpPr>
          <p:nvPr/>
        </p:nvSpPr>
        <p:spPr>
          <a:xfrm>
            <a:off x="1341442" y="3297294"/>
            <a:ext cx="3760236"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Lars Lynch</a:t>
            </a:r>
          </a:p>
        </p:txBody>
      </p:sp>
      <p:sp>
        <p:nvSpPr>
          <p:cNvPr id="20" name="Text Placeholder 4">
            <a:extLst>
              <a:ext uri="{FF2B5EF4-FFF2-40B4-BE49-F238E27FC236}">
                <a16:creationId xmlns:a16="http://schemas.microsoft.com/office/drawing/2014/main" id="{42FB6BF4-3761-465F-93E6-05635D12941C}"/>
              </a:ext>
            </a:extLst>
          </p:cNvPr>
          <p:cNvSpPr txBox="1">
            <a:spLocks/>
          </p:cNvSpPr>
          <p:nvPr/>
        </p:nvSpPr>
        <p:spPr>
          <a:xfrm>
            <a:off x="1107428" y="4001920"/>
            <a:ext cx="5709107" cy="1127080"/>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dirty="0"/>
              <a:t>Technical Lead at TOKIOTA</a:t>
            </a:r>
          </a:p>
          <a:p>
            <a:pPr marL="0" indent="0">
              <a:buNone/>
            </a:pPr>
            <a:r>
              <a:rPr lang="en-US" sz="1631" dirty="0">
                <a:solidFill>
                  <a:schemeClr val="tx1"/>
                </a:solidFill>
                <a:cs typeface="Segoe UI Light" panose="020B0502040204020203" pitchFamily="34" charset="0"/>
                <a:hlinkClick r:id="rId3">
                  <a:extLst>
                    <a:ext uri="{A12FA001-AC4F-418D-AE19-62706E023703}">
                      <ahyp:hlinkClr xmlns:ahyp="http://schemas.microsoft.com/office/drawing/2018/hyperlinkcolor" val="tx"/>
                    </a:ext>
                  </a:extLst>
                </a:hlinkClick>
              </a:rPr>
              <a:t> </a:t>
            </a:r>
            <a:endParaRPr lang="en-US" sz="1631" dirty="0">
              <a:solidFill>
                <a:schemeClr val="tx1"/>
              </a:solidFill>
              <a:cs typeface="Segoe UI Light" panose="020B0502040204020203" pitchFamily="34" charset="0"/>
            </a:endParaRPr>
          </a:p>
          <a:p>
            <a:pPr marL="339620" lvl="1" indent="0">
              <a:buNone/>
            </a:pPr>
            <a:endParaRPr lang="en-US" sz="1451" dirty="0">
              <a:latin typeface="Segoe UI Light" panose="020B0502040204020203" pitchFamily="34" charset="0"/>
              <a:cs typeface="Segoe UI Light" panose="020B0502040204020203" pitchFamily="34" charset="0"/>
            </a:endParaRPr>
          </a:p>
        </p:txBody>
      </p:sp>
      <p:sp>
        <p:nvSpPr>
          <p:cNvPr id="22" name="Subtitle 1">
            <a:extLst>
              <a:ext uri="{FF2B5EF4-FFF2-40B4-BE49-F238E27FC236}">
                <a16:creationId xmlns:a16="http://schemas.microsoft.com/office/drawing/2014/main" id="{8CF5C17A-EF75-4382-9ADE-D8D34CEE82DF}"/>
              </a:ext>
            </a:extLst>
          </p:cNvPr>
          <p:cNvSpPr txBox="1">
            <a:spLocks/>
          </p:cNvSpPr>
          <p:nvPr/>
        </p:nvSpPr>
        <p:spPr>
          <a:xfrm>
            <a:off x="6871221" y="3252568"/>
            <a:ext cx="3759630" cy="659322"/>
          </a:xfrm>
          <a:prstGeom prst="rect">
            <a:avLst/>
          </a:prstGeom>
        </p:spPr>
        <p:txBody>
          <a:bodyPr vert="horz" lIns="90290" tIns="45145" rIns="90290" bIns="45145"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3200" b="1" spc="-99" dirty="0">
                <a:solidFill>
                  <a:schemeClr val="tx1">
                    <a:alpha val="99000"/>
                  </a:schemeClr>
                </a:solidFill>
                <a:latin typeface="Segoe UI Light" pitchFamily="34" charset="0"/>
              </a:rPr>
              <a:t>Robert Bermejo</a:t>
            </a:r>
          </a:p>
        </p:txBody>
      </p:sp>
      <p:sp>
        <p:nvSpPr>
          <p:cNvPr id="23" name="Text Placeholder 4">
            <a:extLst>
              <a:ext uri="{FF2B5EF4-FFF2-40B4-BE49-F238E27FC236}">
                <a16:creationId xmlns:a16="http://schemas.microsoft.com/office/drawing/2014/main" id="{AD939279-4902-457C-B97B-9F97B858780E}"/>
              </a:ext>
            </a:extLst>
          </p:cNvPr>
          <p:cNvSpPr txBox="1">
            <a:spLocks/>
          </p:cNvSpPr>
          <p:nvPr/>
        </p:nvSpPr>
        <p:spPr>
          <a:xfrm>
            <a:off x="6871221" y="3980876"/>
            <a:ext cx="4567474" cy="2171314"/>
          </a:xfrm>
          <a:prstGeom prst="rect">
            <a:avLst/>
          </a:prstGeom>
        </p:spPr>
        <p:txBody>
          <a:bodyPr vert="horz" lIns="90290" tIns="45145" rIns="90290" bIns="45145"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spc="-99" dirty="0">
                <a:solidFill>
                  <a:schemeClr val="tx1">
                    <a:alpha val="99000"/>
                  </a:schemeClr>
                </a:solidFill>
                <a:latin typeface="Segoe UI Light" pitchFamily="34" charset="0"/>
              </a:rPr>
              <a:t>Cloud Architect at </a:t>
            </a:r>
            <a:r>
              <a:rPr lang="en-US" sz="2538" spc="-99" dirty="0" err="1">
                <a:solidFill>
                  <a:schemeClr val="tx1">
                    <a:alpha val="99000"/>
                  </a:schemeClr>
                </a:solidFill>
                <a:latin typeface="Segoe UI Light" pitchFamily="34" charset="0"/>
              </a:rPr>
              <a:t>Tokiota</a:t>
            </a:r>
            <a:endParaRPr lang="en-US" sz="2538" spc="-99" dirty="0">
              <a:solidFill>
                <a:schemeClr val="tx1">
                  <a:alpha val="99000"/>
                </a:schemeClr>
              </a:solidFill>
              <a:latin typeface="Segoe UI Light" pitchFamily="34" charset="0"/>
            </a:endParaRPr>
          </a:p>
          <a:p>
            <a:r>
              <a:rPr lang="en-US" sz="2538" spc="-99" dirty="0">
                <a:solidFill>
                  <a:schemeClr val="tx1">
                    <a:alpha val="99000"/>
                  </a:schemeClr>
                </a:solidFill>
                <a:latin typeface="Segoe UI Light" pitchFamily="34" charset="0"/>
              </a:rPr>
              <a:t>MVP Azure</a:t>
            </a:r>
          </a:p>
          <a:p>
            <a:pPr marL="0" lvl="1" indent="0">
              <a:spcBef>
                <a:spcPts val="1000"/>
              </a:spcBef>
              <a:buNone/>
            </a:pPr>
            <a:r>
              <a:rPr lang="en-US" sz="1631" dirty="0">
                <a:latin typeface="Segoe UI Light" panose="020B0502040204020203" pitchFamily="34" charset="0"/>
                <a:cs typeface="Segoe UI Light" panose="020B0502040204020203" pitchFamily="34" charset="0"/>
              </a:rPr>
              <a:t>      @</a:t>
            </a:r>
            <a:r>
              <a:rPr lang="en-US" sz="1631" dirty="0" err="1">
                <a:latin typeface="Segoe UI Light" panose="020B0502040204020203" pitchFamily="34" charset="0"/>
                <a:cs typeface="Segoe UI Light" panose="020B0502040204020203" pitchFamily="34" charset="0"/>
              </a:rPr>
              <a:t>robertbemejo</a:t>
            </a:r>
            <a:r>
              <a:rPr lang="en-US" sz="1088" dirty="0">
                <a:latin typeface="Segoe UI Light" panose="020B0502040204020203" pitchFamily="34" charset="0"/>
                <a:cs typeface="Segoe UI Light" panose="020B0502040204020203" pitchFamily="34" charset="0"/>
              </a:rPr>
              <a:t>	</a:t>
            </a:r>
          </a:p>
          <a:p>
            <a:pPr marL="339620" lvl="1" indent="0">
              <a:buNone/>
            </a:pPr>
            <a:endParaRPr lang="en-US" sz="1088" dirty="0">
              <a:latin typeface="Segoe UI Light" panose="020B0502040204020203" pitchFamily="34" charset="0"/>
              <a:cs typeface="Segoe UI Light" panose="020B0502040204020203" pitchFamily="34" charset="0"/>
              <a:hlinkClick r:id="rId4"/>
            </a:endParaRPr>
          </a:p>
          <a:p>
            <a:endParaRPr lang="en-US" sz="2538" dirty="0"/>
          </a:p>
          <a:p>
            <a:endParaRPr lang="en-US" sz="1451" dirty="0"/>
          </a:p>
        </p:txBody>
      </p:sp>
      <p:pic>
        <p:nvPicPr>
          <p:cNvPr id="25" name="Imagen 14">
            <a:extLst>
              <a:ext uri="{FF2B5EF4-FFF2-40B4-BE49-F238E27FC236}">
                <a16:creationId xmlns:a16="http://schemas.microsoft.com/office/drawing/2014/main" id="{9E08FA10-B2D4-4F5A-A3EF-5BC2D06655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5740" y="4963102"/>
            <a:ext cx="468028" cy="365551"/>
          </a:xfrm>
          <a:prstGeom prst="rect">
            <a:avLst/>
          </a:prstGeom>
        </p:spPr>
      </p:pic>
      <p:pic>
        <p:nvPicPr>
          <p:cNvPr id="26" name="Picture 2" descr="http://4.bp.blogspot.com/-OUfCsUCY3B4/VGgJCYMcsGI/AAAAAAAAIuQ/dyBpOE8ZilM/s230/mvp_logo.png">
            <a:extLst>
              <a:ext uri="{FF2B5EF4-FFF2-40B4-BE49-F238E27FC236}">
                <a16:creationId xmlns:a16="http://schemas.microsoft.com/office/drawing/2014/main" id="{738C0497-12C0-4121-B79E-02E9168AF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5121" y="4402012"/>
            <a:ext cx="1321581" cy="5851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0DD1ED1-244E-44BB-9779-103DF0DBF517}"/>
              </a:ext>
            </a:extLst>
          </p:cNvPr>
          <p:cNvPicPr>
            <a:picLocks noChangeAspect="1"/>
          </p:cNvPicPr>
          <p:nvPr/>
        </p:nvPicPr>
        <p:blipFill>
          <a:blip r:embed="rId7"/>
          <a:stretch>
            <a:fillRect/>
          </a:stretch>
        </p:blipFill>
        <p:spPr>
          <a:xfrm rot="566835">
            <a:off x="7839254" y="1429976"/>
            <a:ext cx="1457465" cy="16095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9" name="Subtitle 1">
            <a:extLst>
              <a:ext uri="{FF2B5EF4-FFF2-40B4-BE49-F238E27FC236}">
                <a16:creationId xmlns:a16="http://schemas.microsoft.com/office/drawing/2014/main" id="{276513B3-C405-4686-B0CF-37A02CBB05BF}"/>
              </a:ext>
            </a:extLst>
          </p:cNvPr>
          <p:cNvSpPr txBox="1">
            <a:spLocks/>
          </p:cNvSpPr>
          <p:nvPr/>
        </p:nvSpPr>
        <p:spPr>
          <a:xfrm>
            <a:off x="242866" y="84394"/>
            <a:ext cx="8528271" cy="710364"/>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solidFill>
                  <a:schemeClr val="bg1">
                    <a:lumMod val="10000"/>
                    <a:alpha val="99000"/>
                  </a:schemeClr>
                </a:solidFill>
              </a:rPr>
              <a:t>ABOUT</a:t>
            </a:r>
            <a:r>
              <a:rPr lang="es-ES" dirty="0">
                <a:solidFill>
                  <a:schemeClr val="accent6">
                    <a:alpha val="99000"/>
                  </a:schemeClr>
                </a:solidFill>
              </a:rPr>
              <a:t> </a:t>
            </a:r>
            <a:r>
              <a:rPr lang="es-ES" dirty="0">
                <a:solidFill>
                  <a:schemeClr val="bg1">
                    <a:lumMod val="10000"/>
                    <a:alpha val="99000"/>
                  </a:schemeClr>
                </a:solidFill>
              </a:rPr>
              <a:t>US</a:t>
            </a:r>
          </a:p>
        </p:txBody>
      </p:sp>
      <p:pic>
        <p:nvPicPr>
          <p:cNvPr id="3074" name="Picture 2" descr="Resultado de imagen de lars lynch">
            <a:extLst>
              <a:ext uri="{FF2B5EF4-FFF2-40B4-BE49-F238E27FC236}">
                <a16:creationId xmlns:a16="http://schemas.microsoft.com/office/drawing/2014/main" id="{571E8683-1255-4F37-B9B3-B65FA18DA5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36130">
            <a:off x="2130413" y="1288825"/>
            <a:ext cx="1774254" cy="17742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021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a:xfrm>
            <a:off x="307823" y="278816"/>
            <a:ext cx="4146190" cy="527429"/>
          </a:xfrm>
        </p:spPr>
        <p:txBody>
          <a:bodyPr/>
          <a:lstStyle/>
          <a:p>
            <a:r>
              <a:rPr lang="en-US" dirty="0"/>
              <a:t>Hands on Lab</a:t>
            </a:r>
            <a:endParaRPr lang="es-ES" dirty="0"/>
          </a:p>
        </p:txBody>
      </p:sp>
      <p:pic>
        <p:nvPicPr>
          <p:cNvPr id="8" name="Picture 7">
            <a:extLst>
              <a:ext uri="{FF2B5EF4-FFF2-40B4-BE49-F238E27FC236}">
                <a16:creationId xmlns:a16="http://schemas.microsoft.com/office/drawing/2014/main" id="{12D40DAC-287A-42D7-B6E3-24FB0950285A}"/>
              </a:ext>
            </a:extLst>
          </p:cNvPr>
          <p:cNvPicPr>
            <a:picLocks noChangeAspect="1"/>
          </p:cNvPicPr>
          <p:nvPr/>
        </p:nvPicPr>
        <p:blipFill>
          <a:blip r:embed="rId2"/>
          <a:stretch>
            <a:fillRect/>
          </a:stretch>
        </p:blipFill>
        <p:spPr>
          <a:xfrm>
            <a:off x="5943784" y="1247919"/>
            <a:ext cx="6143939" cy="4806959"/>
          </a:xfrm>
          <a:prstGeom prst="rect">
            <a:avLst/>
          </a:prstGeom>
        </p:spPr>
      </p:pic>
      <p:pic>
        <p:nvPicPr>
          <p:cNvPr id="9" name="Picture 8">
            <a:extLst>
              <a:ext uri="{FF2B5EF4-FFF2-40B4-BE49-F238E27FC236}">
                <a16:creationId xmlns:a16="http://schemas.microsoft.com/office/drawing/2014/main" id="{2BF2CAE8-F877-4825-9715-11DC124A9C57}"/>
              </a:ext>
            </a:extLst>
          </p:cNvPr>
          <p:cNvPicPr>
            <a:picLocks noChangeAspect="1"/>
          </p:cNvPicPr>
          <p:nvPr/>
        </p:nvPicPr>
        <p:blipFill>
          <a:blip r:embed="rId3"/>
          <a:stretch>
            <a:fillRect/>
          </a:stretch>
        </p:blipFill>
        <p:spPr>
          <a:xfrm>
            <a:off x="506068" y="1278796"/>
            <a:ext cx="4921338" cy="4768760"/>
          </a:xfrm>
          <a:prstGeom prst="rect">
            <a:avLst/>
          </a:prstGeom>
        </p:spPr>
      </p:pic>
    </p:spTree>
    <p:extLst>
      <p:ext uri="{BB962C8B-B14F-4D97-AF65-F5344CB8AC3E}">
        <p14:creationId xmlns:p14="http://schemas.microsoft.com/office/powerpoint/2010/main" val="28985099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F62FDB1A-EF5F-43AF-B3FF-FE28D8B88D47}"/>
              </a:ext>
            </a:extLst>
          </p:cNvPr>
          <p:cNvSpPr/>
          <p:nvPr/>
        </p:nvSpPr>
        <p:spPr>
          <a:xfrm>
            <a:off x="360362" y="4941453"/>
            <a:ext cx="11933238" cy="830997"/>
          </a:xfrm>
          <a:prstGeom prst="rect">
            <a:avLst/>
          </a:prstGeom>
        </p:spPr>
        <p:txBody>
          <a:bodyPr wrap="square">
            <a:spAutoFit/>
          </a:bodyPr>
          <a:lstStyle/>
          <a:p>
            <a:r>
              <a:rPr lang="es-ES" sz="2400" b="1" dirty="0">
                <a:solidFill>
                  <a:schemeClr val="accent1"/>
                </a:solidFill>
              </a:rPr>
              <a:t>https://github.com/CompartiMOSS/Global-Office-365-Developer-Bootcamp-BCN-18/tree/master/Azure</a:t>
            </a:r>
          </a:p>
        </p:txBody>
      </p:sp>
      <p:pic>
        <p:nvPicPr>
          <p:cNvPr id="7" name="Imagen 6">
            <a:extLst>
              <a:ext uri="{FF2B5EF4-FFF2-40B4-BE49-F238E27FC236}">
                <a16:creationId xmlns:a16="http://schemas.microsoft.com/office/drawing/2014/main" id="{0591A127-3F57-49E9-883F-47AB8C407548}"/>
              </a:ext>
            </a:extLst>
          </p:cNvPr>
          <p:cNvPicPr>
            <a:picLocks noChangeAspect="1"/>
          </p:cNvPicPr>
          <p:nvPr/>
        </p:nvPicPr>
        <p:blipFill>
          <a:blip r:embed="rId4"/>
          <a:stretch>
            <a:fillRect/>
          </a:stretch>
        </p:blipFill>
        <p:spPr>
          <a:xfrm>
            <a:off x="3873618" y="596457"/>
            <a:ext cx="780290" cy="780290"/>
          </a:xfrm>
          <a:prstGeom prst="rect">
            <a:avLst/>
          </a:prstGeom>
        </p:spPr>
      </p:pic>
      <p:pic>
        <p:nvPicPr>
          <p:cNvPr id="8" name="Imagen 7">
            <a:extLst>
              <a:ext uri="{FF2B5EF4-FFF2-40B4-BE49-F238E27FC236}">
                <a16:creationId xmlns:a16="http://schemas.microsoft.com/office/drawing/2014/main" id="{D6BB11E7-F12D-4527-A100-67C319D0936C}"/>
              </a:ext>
            </a:extLst>
          </p:cNvPr>
          <p:cNvPicPr>
            <a:picLocks noChangeAspect="1"/>
          </p:cNvPicPr>
          <p:nvPr/>
        </p:nvPicPr>
        <p:blipFill>
          <a:blip r:embed="rId5"/>
          <a:stretch>
            <a:fillRect/>
          </a:stretch>
        </p:blipFill>
        <p:spPr>
          <a:xfrm>
            <a:off x="4966886" y="635593"/>
            <a:ext cx="780290" cy="780290"/>
          </a:xfrm>
          <a:prstGeom prst="rect">
            <a:avLst/>
          </a:prstGeom>
        </p:spPr>
      </p:pic>
      <p:pic>
        <p:nvPicPr>
          <p:cNvPr id="9" name="Imagen 8">
            <a:extLst>
              <a:ext uri="{FF2B5EF4-FFF2-40B4-BE49-F238E27FC236}">
                <a16:creationId xmlns:a16="http://schemas.microsoft.com/office/drawing/2014/main" id="{DCFE2F06-28DC-44E1-A898-979BAD81BB4E}"/>
              </a:ext>
            </a:extLst>
          </p:cNvPr>
          <p:cNvPicPr>
            <a:picLocks noChangeAspect="1"/>
          </p:cNvPicPr>
          <p:nvPr/>
        </p:nvPicPr>
        <p:blipFill>
          <a:blip r:embed="rId6"/>
          <a:stretch>
            <a:fillRect/>
          </a:stretch>
        </p:blipFill>
        <p:spPr>
          <a:xfrm>
            <a:off x="8520869" y="717326"/>
            <a:ext cx="780290" cy="780290"/>
          </a:xfrm>
          <a:prstGeom prst="rect">
            <a:avLst/>
          </a:prstGeom>
        </p:spPr>
      </p:pic>
      <p:pic>
        <p:nvPicPr>
          <p:cNvPr id="10" name="Imagen 9">
            <a:extLst>
              <a:ext uri="{FF2B5EF4-FFF2-40B4-BE49-F238E27FC236}">
                <a16:creationId xmlns:a16="http://schemas.microsoft.com/office/drawing/2014/main" id="{D4E7D4A3-CB3C-4EC3-B41B-01BB66C12FA6}"/>
              </a:ext>
            </a:extLst>
          </p:cNvPr>
          <p:cNvPicPr>
            <a:picLocks noChangeAspect="1"/>
          </p:cNvPicPr>
          <p:nvPr/>
        </p:nvPicPr>
        <p:blipFill>
          <a:blip r:embed="rId7"/>
          <a:stretch>
            <a:fillRect/>
          </a:stretch>
        </p:blipFill>
        <p:spPr>
          <a:xfrm>
            <a:off x="6149300" y="635593"/>
            <a:ext cx="780290" cy="780290"/>
          </a:xfrm>
          <a:prstGeom prst="rect">
            <a:avLst/>
          </a:prstGeom>
        </p:spPr>
      </p:pic>
      <p:pic>
        <p:nvPicPr>
          <p:cNvPr id="11" name="Picture 4" descr="Resultado de imagen de cosmos db">
            <a:extLst>
              <a:ext uri="{FF2B5EF4-FFF2-40B4-BE49-F238E27FC236}">
                <a16:creationId xmlns:a16="http://schemas.microsoft.com/office/drawing/2014/main" id="{B193D5D2-2B15-4482-B2BA-5685D43CFC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6314" y="596457"/>
            <a:ext cx="1591252" cy="83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54227E0E-AFA3-4A94-8E34-350B58694A3A}"/>
              </a:ext>
            </a:extLst>
          </p:cNvPr>
          <p:cNvPicPr>
            <a:picLocks noChangeAspect="1"/>
          </p:cNvPicPr>
          <p:nvPr/>
        </p:nvPicPr>
        <p:blipFill>
          <a:blip r:embed="rId9"/>
          <a:stretch>
            <a:fillRect/>
          </a:stretch>
        </p:blipFill>
        <p:spPr>
          <a:xfrm>
            <a:off x="2830660" y="596457"/>
            <a:ext cx="780290" cy="780290"/>
          </a:xfrm>
          <a:prstGeom prst="rect">
            <a:avLst/>
          </a:prstGeom>
        </p:spPr>
      </p:pic>
      <p:pic>
        <p:nvPicPr>
          <p:cNvPr id="5" name="Picture 4">
            <a:extLst>
              <a:ext uri="{FF2B5EF4-FFF2-40B4-BE49-F238E27FC236}">
                <a16:creationId xmlns:a16="http://schemas.microsoft.com/office/drawing/2014/main" id="{BCBC3D0C-0D17-4D78-B7A3-F69F4BABC5C4}"/>
              </a:ext>
            </a:extLst>
          </p:cNvPr>
          <p:cNvPicPr>
            <a:picLocks noChangeAspect="1"/>
          </p:cNvPicPr>
          <p:nvPr/>
        </p:nvPicPr>
        <p:blipFill>
          <a:blip r:embed="rId10"/>
          <a:stretch>
            <a:fillRect/>
          </a:stretch>
        </p:blipFill>
        <p:spPr>
          <a:xfrm>
            <a:off x="8972727" y="1687323"/>
            <a:ext cx="2998672" cy="2998672"/>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0f32b589-041a-4b5d-9ecb-546b576e7a4a"/>
    <ds:schemaRef ds:uri="http://schemas.openxmlformats.org/package/2006/metadata/core-properties"/>
    <ds:schemaRef ds:uri="http://schemas.microsoft.com/sharepoint/v3/fields"/>
    <ds:schemaRef ds:uri="http://purl.org/dc/elements/1.1/"/>
    <ds:schemaRef ds:uri="http://schemas.microsoft.com/office/infopath/2007/PartnerControls"/>
    <ds:schemaRef ds:uri="http://purl.org/dc/dcmitype/"/>
    <ds:schemaRef ds:uri="7550fb09-e1e4-49f9-8257-ac8f082c86d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3914</TotalTime>
  <Words>290</Words>
  <Application>Microsoft Office PowerPoint</Application>
  <PresentationFormat>Custom</PresentationFormat>
  <Paragraphs>34</Paragraphs>
  <Slides>5</Slides>
  <Notes>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4"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Barcelona, Spain  AZURE y OFFICE 365 MEJORES JUNTOS</vt:lpstr>
      <vt:lpstr>PowerPoint Presentation</vt:lpstr>
      <vt:lpstr>Hands on Lab</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Robert Bermejo</cp:lastModifiedBy>
  <cp:revision>61</cp:revision>
  <dcterms:created xsi:type="dcterms:W3CDTF">2017-07-18T18:43:36Z</dcterms:created>
  <dcterms:modified xsi:type="dcterms:W3CDTF">2018-11-04T16:52:13Z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